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5"/>
  </p:notesMasterIdLst>
  <p:sldIdLst>
    <p:sldId id="258" r:id="rId2"/>
    <p:sldId id="260" r:id="rId3"/>
    <p:sldId id="263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20961-ACC5-49FA-84E6-4941E93B7778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76B5C-EE37-46CE-B75F-9CE56ADCA0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3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76B5C-EE37-46CE-B75F-9CE56ADCA0C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76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2ACF1FA-49CF-42B5-9E57-52DC8ED9B650}" type="datetime1">
              <a:rPr lang="fr-FR" smtClean="0"/>
              <a:t>12/12/2019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9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6825-E149-4E02-99EF-F5A49EA6B743}" type="datetime1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66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056C-186B-49BA-939D-1917448F8756}" type="datetime1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13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5904-847C-4046-93DD-F7DEA2DB53CF}" type="datetime1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70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ECB5D-62CE-4057-B8CA-9EF78AAA4597}" type="datetime1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584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3190-F68E-4F31-AE73-1EB1BDCE0B03}" type="datetime1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76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5CF5-857A-4981-BF79-A3335AD055AD}" type="datetime1">
              <a:rPr lang="fr-FR" smtClean="0"/>
              <a:t>12/12/2019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0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2472-ABD1-47AC-9056-73BE2EC50AB4}" type="datetime1">
              <a:rPr lang="fr-FR" smtClean="0"/>
              <a:t>12/12/2019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63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F29E-4793-4201-8087-4C0364E20E37}" type="datetime1">
              <a:rPr lang="fr-FR" smtClean="0"/>
              <a:t>12/12/2019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03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EB25-79A4-4501-B503-0FD930B9EC4C}" type="datetime1">
              <a:rPr lang="fr-FR" smtClean="0"/>
              <a:t>12/12/2019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61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E7B8574-2C81-479D-96A5-B79137D50E22}" type="datetime1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6D11BC-6689-4804-BABD-04907696F0F6}" type="datetime1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88D3FA-80E2-4EDA-95B2-FDCEF1A55FA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8531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GRIPPE EN QUELQUES MOTS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sz="2400" dirty="0" smtClean="0"/>
              <a:t>La grippe </a:t>
            </a:r>
            <a:r>
              <a:rPr lang="fr-FR" sz="2400" dirty="0"/>
              <a:t>est une </a:t>
            </a: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 virale aiguë</a:t>
            </a:r>
            <a:r>
              <a:rPr lang="fr-FR" sz="2400" dirty="0"/>
              <a:t>, très contagieuse, relativement grave, survenant généralement sous forme d’</a:t>
            </a: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épidémies</a:t>
            </a:r>
            <a:r>
              <a:rPr lang="fr-FR" sz="2400" dirty="0"/>
              <a:t> pendant l’hiver; elle se distingue du simple refroidissement</a:t>
            </a:r>
            <a:r>
              <a:rPr lang="fr-FR" sz="2400" dirty="0" smtClean="0"/>
              <a:t>. </a:t>
            </a:r>
          </a:p>
          <a:p>
            <a:pPr marL="0" indent="0" algn="just">
              <a:buNone/>
            </a:pPr>
            <a:r>
              <a:rPr lang="fr-FR" sz="2400" dirty="0" smtClean="0"/>
              <a:t>Elle affecte les </a:t>
            </a: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voies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respiratoires</a:t>
            </a:r>
            <a:r>
              <a:rPr lang="fr-FR" sz="2400" dirty="0" smtClean="0"/>
              <a:t>.</a:t>
            </a:r>
          </a:p>
          <a:p>
            <a:pPr marL="0" indent="0" algn="just">
              <a:buNone/>
            </a:pPr>
            <a:r>
              <a:rPr lang="fr-FR" sz="2400" dirty="0" smtClean="0"/>
              <a:t>Elle est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transmise</a:t>
            </a:r>
            <a:r>
              <a:rPr lang="fr-FR" sz="2400" dirty="0" smtClean="0"/>
              <a:t> </a:t>
            </a:r>
            <a:r>
              <a:rPr lang="fr-FR" sz="2400" dirty="0"/>
              <a:t>par des gouttelettes infectieuses lorsque la personne infectée éternue, tousse, parle ou par contact direct avec les mains, les baisers etc. .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9FEF-ACCA-4A2A-87C4-DEB3AD87768D}" type="datetime1">
              <a:rPr lang="fr-FR" smtClean="0"/>
              <a:t>12/12/2019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BLOG - STR - La Grippe -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1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426" y="2210311"/>
            <a:ext cx="3424582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0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3909" y="901776"/>
            <a:ext cx="7995786" cy="130386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MALADIE INFECTIEUSE ET CONTAGIEUSE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335" y="3272701"/>
            <a:ext cx="10058400" cy="393192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Incubation</a:t>
            </a:r>
            <a:r>
              <a:rPr lang="fr-FR" sz="2400" dirty="0" smtClean="0"/>
              <a:t>  </a:t>
            </a:r>
            <a:r>
              <a:rPr lang="fr-FR" sz="2400" dirty="0" smtClean="0">
                <a:sym typeface="Wingdings" panose="05000000000000000000" pitchFamily="2" charset="2"/>
              </a:rPr>
              <a:t> </a:t>
            </a:r>
            <a:r>
              <a:rPr lang="fr-FR" sz="2400" dirty="0" smtClean="0"/>
              <a:t> de 1 à 7 jours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Signes </a:t>
            </a:r>
            <a:r>
              <a:rPr lang="fr-FR" sz="2400" dirty="0" smtClean="0">
                <a:sym typeface="Wingdings" panose="05000000000000000000" pitchFamily="2" charset="2"/>
              </a:rPr>
              <a:t> </a:t>
            </a:r>
            <a:r>
              <a:rPr lang="fr-FR" sz="2400" dirty="0" smtClean="0"/>
              <a:t> toux + fièvre + courbatures : 5 à 10 jours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Contagiosité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</a:t>
            </a:r>
            <a:r>
              <a:rPr lang="fr-FR" sz="2400" dirty="0" smtClean="0"/>
              <a:t> maximum 12 jours (24 à 48 heures avant le début des signes cliniques + pendant la période symptomatique)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 panose="05000000000000000000" pitchFamily="2" charset="2"/>
              </a:rPr>
              <a:t></a:t>
            </a:r>
            <a:r>
              <a:rPr lang="fr-FR" sz="2400" dirty="0" smtClean="0"/>
              <a:t> voie aérienne (respiratoire) + contact des surfaces souillées </a:t>
            </a:r>
            <a:endParaRPr lang="fr-FR" sz="24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3C37-A2E7-438C-B497-9C4FE83EEBAA}" type="datetime1">
              <a:rPr lang="fr-FR" smtClean="0"/>
              <a:t>12/12/2019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2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958" y="741872"/>
            <a:ext cx="3316511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9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341120" y="276834"/>
            <a:ext cx="10058400" cy="241737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</a:t>
            </a:r>
            <a:b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</a:b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Vaccination et Hygiène des mains</a:t>
            </a:r>
            <a:endParaRPr lang="fr-FR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EB25-4DEB-404B-AC76-2106A3195F61}" type="datetime1">
              <a:rPr lang="fr-FR" smtClean="0"/>
              <a:t>12/12/2019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Quesako - STR - La Grippe -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D3FA-80E2-4EDA-95B2-FDCEF1A55FA4}" type="slidenum">
              <a:rPr lang="fr-FR" smtClean="0"/>
              <a:t>3</a:t>
            </a:fld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008" y="2254535"/>
            <a:ext cx="2972656" cy="396000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86059"/>
            <a:ext cx="4273760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64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126</TotalTime>
  <Words>156</Words>
  <Application>Microsoft Office PowerPoint</Application>
  <PresentationFormat>Grand écran</PresentationFormat>
  <Paragraphs>20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Garamond</vt:lpstr>
      <vt:lpstr>Wingdings</vt:lpstr>
      <vt:lpstr>Savon</vt:lpstr>
      <vt:lpstr>LA GRIPPE EN QUELQUES MOTS </vt:lpstr>
      <vt:lpstr>MALADIE INFECTIEUSE ET CONTAGIEUSE</vt:lpstr>
      <vt:lpstr>PREVENTION   Vaccination et Hygiène des mains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VSTR (Nathalie MULLER)</dc:creator>
  <cp:lastModifiedBy>VSTR (Nathalie MULLER)</cp:lastModifiedBy>
  <cp:revision>25</cp:revision>
  <cp:lastPrinted>2017-08-30T09:10:13Z</cp:lastPrinted>
  <dcterms:created xsi:type="dcterms:W3CDTF">2017-07-17T10:48:04Z</dcterms:created>
  <dcterms:modified xsi:type="dcterms:W3CDTF">2019-12-12T08:36:43Z</dcterms:modified>
</cp:coreProperties>
</file>